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0BA483-7DC3-4E48-AF2B-A38FB3EA80C2}" type="datetimeFigureOut">
              <a:rPr lang="en-US" smtClean="0"/>
              <a:pPr/>
              <a:t>10/31/2014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D496266-D9B1-4A26-B32B-9C010E00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nnahmoney.com/the-state-of-the-us-world-economy/" TargetMode="External"/><Relationship Id="rId2" Type="http://schemas.openxmlformats.org/officeDocument/2006/relationships/hyperlink" Target="http://tradepractices.wordpress.com/2012/12/16/current-denominations-of-u-s-currency/united-states-denominations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tevengoddard.wordpress.com/2011/04/05/world-bank-sells-worthless-little-rectangles-of-paper/" TargetMode="External"/><Relationship Id="rId5" Type="http://schemas.openxmlformats.org/officeDocument/2006/relationships/hyperlink" Target="http://www.wealthdaily.com/articles/zimbabwe-inflation-rate/2029" TargetMode="External"/><Relationship Id="rId4" Type="http://schemas.openxmlformats.org/officeDocument/2006/relationships/hyperlink" Target="http://www.upsidetrader.com/2011/11/27/printing-mone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www.upsidetrader.com/wp-content/uploads/wallpaper-300x198.jpg"/>
          <p:cNvPicPr>
            <a:picLocks noChangeAspect="1" noChangeArrowheads="1"/>
          </p:cNvPicPr>
          <p:nvPr/>
        </p:nvPicPr>
        <p:blipFill>
          <a:blip r:embed="rId2" cstate="print"/>
          <a:srcRect l="24000" r="25333"/>
          <a:stretch>
            <a:fillRect/>
          </a:stretch>
        </p:blipFill>
        <p:spPr bwMode="auto">
          <a:xfrm>
            <a:off x="6324600" y="1905000"/>
            <a:ext cx="1447800" cy="1885950"/>
          </a:xfrm>
          <a:prstGeom prst="rect">
            <a:avLst/>
          </a:prstGeom>
          <a:noFill/>
        </p:spPr>
      </p:pic>
      <p:pic>
        <p:nvPicPr>
          <p:cNvPr id="1032" name="Picture 8" descr="https://stevengoddard.files.wordpress.com/2011/04/us-toilet-paper-money-1.jpg?w=6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1752600"/>
            <a:ext cx="1371600" cy="2057400"/>
          </a:xfrm>
          <a:prstGeom prst="rect">
            <a:avLst/>
          </a:prstGeom>
          <a:noFill/>
        </p:spPr>
      </p:pic>
      <p:pic>
        <p:nvPicPr>
          <p:cNvPr id="1038" name="Picture 14" descr="http://www.marketoracle.co.uk/images/2009/Jan/US_Dollar.jpg"/>
          <p:cNvPicPr>
            <a:picLocks noChangeAspect="1" noChangeArrowheads="1"/>
          </p:cNvPicPr>
          <p:nvPr/>
        </p:nvPicPr>
        <p:blipFill>
          <a:blip r:embed="rId4" cstate="print"/>
          <a:srcRect b="10031"/>
          <a:stretch>
            <a:fillRect/>
          </a:stretch>
        </p:blipFill>
        <p:spPr bwMode="auto">
          <a:xfrm>
            <a:off x="4572000" y="3810000"/>
            <a:ext cx="4572000" cy="2657476"/>
          </a:xfrm>
          <a:prstGeom prst="rect">
            <a:avLst/>
          </a:prstGeom>
          <a:noFill/>
        </p:spPr>
      </p:pic>
      <p:pic>
        <p:nvPicPr>
          <p:cNvPr id="2052" name="Picture 4" descr="http://moneytipcentral.com/wp-content/uploads/sarving-billionair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914400"/>
            <a:ext cx="4381500" cy="2914650"/>
          </a:xfrm>
          <a:prstGeom prst="rect">
            <a:avLst/>
          </a:prstGeom>
          <a:noFill/>
        </p:spPr>
      </p:pic>
      <p:pic>
        <p:nvPicPr>
          <p:cNvPr id="1036" name="Picture 12" descr="http://www.dollardaze.org/blog/pages/00024/usd.png"/>
          <p:cNvPicPr>
            <a:picLocks noChangeAspect="1" noChangeArrowheads="1"/>
          </p:cNvPicPr>
          <p:nvPr/>
        </p:nvPicPr>
        <p:blipFill>
          <a:blip r:embed="rId6" cstate="print"/>
          <a:srcRect b="7042"/>
          <a:stretch>
            <a:fillRect/>
          </a:stretch>
        </p:blipFill>
        <p:spPr bwMode="auto">
          <a:xfrm>
            <a:off x="0" y="3810000"/>
            <a:ext cx="4515716" cy="2667000"/>
          </a:xfrm>
          <a:prstGeom prst="rect">
            <a:avLst/>
          </a:prstGeom>
          <a:noFill/>
        </p:spPr>
      </p:pic>
      <p:pic>
        <p:nvPicPr>
          <p:cNvPr id="1028" name="Picture 4" descr="Current denominations of U.S. currenc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1" y="0"/>
            <a:ext cx="1370240" cy="1447800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0" y="645019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“Money backed by nothing but the confidence and perception that it has value”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152400"/>
            <a:ext cx="4495800" cy="6096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cap="none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FIAT MONEY</a:t>
            </a:r>
            <a:endParaRPr lang="en-US" cap="none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2050" name="Picture 2" descr="http://moneytipcentral.com/wp-content/uploads/2009/03/zimbabwe-inflatio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2790825" cy="3743325"/>
          </a:xfrm>
          <a:prstGeom prst="rect">
            <a:avLst/>
          </a:prstGeom>
          <a:noFill/>
        </p:spPr>
      </p:pic>
      <p:pic>
        <p:nvPicPr>
          <p:cNvPr id="2056" name="Picture 8" descr="http://www.upsidetrader.com/wp-content/uploads/kids-300x198.jpg"/>
          <p:cNvPicPr>
            <a:picLocks noChangeAspect="1" noChangeArrowheads="1"/>
          </p:cNvPicPr>
          <p:nvPr/>
        </p:nvPicPr>
        <p:blipFill>
          <a:blip r:embed="rId9" cstate="print"/>
          <a:srcRect l="24000" r="25334"/>
          <a:stretch>
            <a:fillRect/>
          </a:stretch>
        </p:blipFill>
        <p:spPr bwMode="auto">
          <a:xfrm>
            <a:off x="6324600" y="0"/>
            <a:ext cx="1447800" cy="18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914400"/>
            <a:ext cx="8534400" cy="3733800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>
                <a:solidFill>
                  <a:schemeClr val="bg1"/>
                </a:solidFill>
                <a:hlinkClick r:id="rId2"/>
              </a:rPr>
              <a:t>http://tradepractices.wordpress.com/2012/12/16/current-denominations-of-u-s-currency/united-states-denominations/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l"/>
            <a:endParaRPr lang="en-US" sz="1400" dirty="0" smtClean="0">
              <a:solidFill>
                <a:schemeClr val="bg1"/>
              </a:solidFill>
            </a:endParaRPr>
          </a:p>
          <a:p>
            <a:pPr algn="l"/>
            <a:r>
              <a:rPr lang="en-US" sz="1400" dirty="0" smtClean="0">
                <a:hlinkClick r:id="rId3"/>
              </a:rPr>
              <a:t>http</a:t>
            </a:r>
            <a:r>
              <a:rPr lang="en-US" sz="1400" dirty="0" smtClean="0">
                <a:hlinkClick r:id="rId3"/>
              </a:rPr>
              <a:t>://www.sunnahmoney.com/the-state-of-the-us-world-economy/</a:t>
            </a:r>
            <a:r>
              <a:rPr lang="en-US" sz="1400" dirty="0" smtClean="0"/>
              <a:t> </a:t>
            </a:r>
            <a:endParaRPr lang="en-US" sz="1400" dirty="0" smtClean="0"/>
          </a:p>
          <a:p>
            <a:pPr algn="l"/>
            <a:endParaRPr lang="en-US" sz="1400" dirty="0" smtClean="0">
              <a:solidFill>
                <a:schemeClr val="accent1">
                  <a:lumMod val="20000"/>
                  <a:lumOff val="80000"/>
                </a:schemeClr>
              </a:solidFill>
              <a:hlinkClick r:id="rId4"/>
            </a:endParaRPr>
          </a:p>
          <a:p>
            <a:pPr algn="l"/>
            <a:r>
              <a:rPr lang="en-US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hlinkClick r:id="rId4"/>
              </a:rPr>
              <a:t>http</a:t>
            </a:r>
            <a:r>
              <a:rPr lang="en-US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hlinkClick r:id="rId4"/>
              </a:rPr>
              <a:t>://</a:t>
            </a:r>
            <a:r>
              <a:rPr lang="en-US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hlinkClick r:id="rId4"/>
              </a:rPr>
              <a:t>www.upsidetrader.com/2011/11/27/printing-money/</a:t>
            </a:r>
            <a:endParaRPr lang="en-US" sz="14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400" dirty="0" smtClean="0">
              <a:solidFill>
                <a:schemeClr val="accent1">
                  <a:lumMod val="20000"/>
                  <a:lumOff val="80000"/>
                </a:schemeClr>
              </a:solidFill>
              <a:hlinkClick r:id="rId5"/>
            </a:endParaRPr>
          </a:p>
          <a:p>
            <a:pPr algn="l"/>
            <a:r>
              <a:rPr lang="en-US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hlinkClick r:id="rId5"/>
              </a:rPr>
              <a:t>http</a:t>
            </a:r>
            <a:r>
              <a:rPr lang="en-US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hlinkClick r:id="rId5"/>
              </a:rPr>
              <a:t>://</a:t>
            </a:r>
            <a:r>
              <a:rPr lang="en-US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hlinkClick r:id="rId5"/>
              </a:rPr>
              <a:t>www.wealthdaily.com/articles/zimbabwe-inflation-rate/2029</a:t>
            </a:r>
            <a:endParaRPr lang="en-US" sz="14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400" dirty="0" smtClean="0">
              <a:solidFill>
                <a:schemeClr val="accent1">
                  <a:lumMod val="20000"/>
                  <a:lumOff val="80000"/>
                </a:schemeClr>
              </a:solidFill>
              <a:hlinkClick r:id="rId6"/>
            </a:endParaRPr>
          </a:p>
          <a:p>
            <a:pPr algn="l"/>
            <a:r>
              <a:rPr lang="en-US" sz="1400" dirty="0" smtClean="0">
                <a:solidFill>
                  <a:schemeClr val="bg1"/>
                </a:solidFill>
                <a:hlinkClick r:id="rId6"/>
              </a:rPr>
              <a:t>https</a:t>
            </a:r>
            <a:r>
              <a:rPr lang="en-US" sz="1400" dirty="0" smtClean="0">
                <a:solidFill>
                  <a:schemeClr val="bg1"/>
                </a:solidFill>
                <a:hlinkClick r:id="rId6"/>
              </a:rPr>
              <a:t>://stevengoddard.wordpress.com/2011/04/05/world-bank-sells-worthless-little-rectangles-of-paper/</a:t>
            </a:r>
            <a:r>
              <a:rPr lang="en-US" sz="1400" dirty="0" smtClean="0">
                <a:solidFill>
                  <a:schemeClr val="bg1"/>
                </a:solidFill>
              </a:rPr>
              <a:t>  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l"/>
            <a:endParaRPr lang="en-US" sz="1400" dirty="0" smtClean="0">
              <a:solidFill>
                <a:schemeClr val="bg1"/>
              </a:solidFill>
              <a:hlinkClick r:id="rId6"/>
            </a:endParaRPr>
          </a:p>
          <a:p>
            <a:pPr algn="l"/>
            <a:r>
              <a:rPr lang="en-US" sz="1400" dirty="0" smtClean="0">
                <a:solidFill>
                  <a:schemeClr val="bg1"/>
                </a:solidFill>
                <a:hlinkClick r:id="rId6"/>
              </a:rPr>
              <a:t>https</a:t>
            </a:r>
            <a:r>
              <a:rPr lang="en-US" sz="1400" dirty="0" smtClean="0">
                <a:solidFill>
                  <a:schemeClr val="bg1"/>
                </a:solidFill>
                <a:hlinkClick r:id="rId6"/>
              </a:rPr>
              <a:t>://stevengoddard.wordpress.com/2011/04/05/world-bank-sells-worthless-little-rectangles-of-paper/</a:t>
            </a:r>
            <a:r>
              <a:rPr lang="en-US" sz="1400" dirty="0" smtClean="0">
                <a:solidFill>
                  <a:schemeClr val="bg1"/>
                </a:solidFill>
              </a:rPr>
              <a:t>  </a:t>
            </a:r>
          </a:p>
          <a:p>
            <a:pPr algn="l"/>
            <a:endParaRPr lang="en-US" sz="1400" dirty="0" smtClean="0"/>
          </a:p>
          <a:p>
            <a:pPr algn="l"/>
            <a:endParaRPr lang="en-US" sz="1400" dirty="0" smtClean="0">
              <a:solidFill>
                <a:schemeClr val="bg1"/>
              </a:solidFill>
            </a:endParaRPr>
          </a:p>
          <a:p>
            <a:pPr algn="l"/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224</TotalTime>
  <Words>42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Apex</vt:lpstr>
      <vt:lpstr>FIAT MONEY</vt:lpstr>
      <vt:lpstr>Works cited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Lizzy</dc:creator>
  <cp:lastModifiedBy>Lizzy</cp:lastModifiedBy>
  <cp:revision>18</cp:revision>
  <dcterms:created xsi:type="dcterms:W3CDTF">2014-10-31T03:09:48Z</dcterms:created>
  <dcterms:modified xsi:type="dcterms:W3CDTF">2014-10-31T13:19:59Z</dcterms:modified>
</cp:coreProperties>
</file>